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" y="1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8" name="Tableau 2">
            <a:extLst>
              <a:ext uri="{FF2B5EF4-FFF2-40B4-BE49-F238E27FC236}">
                <a16:creationId xmlns:a16="http://schemas.microsoft.com/office/drawing/2014/main" id="{8300108F-62C9-4C4F-9FAC-B248A37DD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67533"/>
              </p:ext>
            </p:extLst>
          </p:nvPr>
        </p:nvGraphicFramePr>
        <p:xfrm>
          <a:off x="1648907" y="1416930"/>
          <a:ext cx="8665975" cy="50809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3195">
                  <a:extLst>
                    <a:ext uri="{9D8B030D-6E8A-4147-A177-3AD203B41FA5}">
                      <a16:colId xmlns:a16="http://schemas.microsoft.com/office/drawing/2014/main" val="2295456923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161250578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376235120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050736815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017228873"/>
                    </a:ext>
                  </a:extLst>
                </a:gridCol>
              </a:tblGrid>
              <a:tr h="725853">
                <a:tc>
                  <a:txBody>
                    <a:bodyPr/>
                    <a:lstStyle/>
                    <a:p>
                      <a:pPr algn="ctr"/>
                      <a:endParaRPr lang="fr-FR" sz="2100" b="1">
                        <a:solidFill>
                          <a:schemeClr val="accent5"/>
                        </a:solidFill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parler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toucher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tirer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écouter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568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je / j’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50228377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tu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281588032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 / elle / on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976064013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nous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260964654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vous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649864068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ils / elles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339116363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578FBB16-BAA5-490B-BB8A-0E6B44521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64190">
            <a:off x="9851462" y="361577"/>
            <a:ext cx="1808706" cy="1281166"/>
          </a:xfrm>
          <a:prstGeom prst="rect">
            <a:avLst/>
          </a:prstGeom>
        </p:spPr>
      </p:pic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864A20AF-6073-451D-ABCD-0598FDD30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3211" y="566959"/>
            <a:ext cx="3300956" cy="596452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 présent</a:t>
            </a:r>
            <a:endParaRPr lang="fr-FR" dirty="0"/>
          </a:p>
        </p:txBody>
      </p: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C4EFD30F-6DB7-42D4-A54B-CBA5947ED24D}"/>
              </a:ext>
            </a:extLst>
          </p:cNvPr>
          <p:cNvSpPr txBox="1">
            <a:spLocks/>
          </p:cNvSpPr>
          <p:nvPr/>
        </p:nvSpPr>
        <p:spPr>
          <a:xfrm>
            <a:off x="5114167" y="591978"/>
            <a:ext cx="5007426" cy="497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passé composé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37</Words>
  <Application>Microsoft Office PowerPoint</Application>
  <PresentationFormat>Grand écran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Thème Office</vt:lpstr>
      <vt:lpstr>Rituel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2022-01-29T10:09:01Z</dcterms:modified>
</cp:coreProperties>
</file>